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61" r:id="rId2"/>
    <p:sldId id="268" r:id="rId3"/>
    <p:sldId id="262" r:id="rId4"/>
    <p:sldId id="259" r:id="rId5"/>
    <p:sldId id="263" r:id="rId6"/>
    <p:sldId id="260" r:id="rId7"/>
    <p:sldId id="265" r:id="rId8"/>
    <p:sldId id="264" r:id="rId9"/>
    <p:sldId id="266" r:id="rId10"/>
    <p:sldId id="267" r:id="rId11"/>
  </p:sldIdLst>
  <p:sldSz cx="9144000" cy="6858000" type="screen4x3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329B0-0B9D-437F-B60E-1B4B31804A29}" type="datetimeFigureOut">
              <a:rPr lang="en-US" smtClean="0"/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12F1DD-32D6-4722-8935-66662E434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32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D419F-4C4D-45DE-9F1B-AB93896264F8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B5E9C-20DE-49BB-A15F-9C793A78BA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97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B5E9C-20DE-49BB-A15F-9C793A78BA7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04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B5E9C-20DE-49BB-A15F-9C793A78BA7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25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B5E9C-20DE-49BB-A15F-9C793A78BA7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149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B5E9C-20DE-49BB-A15F-9C793A78BA7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21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B5E9C-20DE-49BB-A15F-9C793A78BA7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22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47164-56EC-49F8-9433-84156B4818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30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47164-56EC-49F8-9433-84156B4818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3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47164-56EC-49F8-9433-84156B4818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250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F47164-56EC-49F8-9433-84156B4818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64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6015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81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97442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41852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7276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070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51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487122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0561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40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3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8862156-8316-4E10-9489-DAC1097AF5F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D25FFB-DD3A-4160-8E46-23A764669C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2644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American Societies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Amerinds</a:t>
            </a:r>
          </a:p>
          <a:p>
            <a:r>
              <a:rPr lang="en-US" dirty="0"/>
              <a:t>Mesoamerica</a:t>
            </a:r>
          </a:p>
          <a:p>
            <a:r>
              <a:rPr lang="en-US" dirty="0"/>
              <a:t>South America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American Indians</a:t>
            </a:r>
          </a:p>
          <a:p>
            <a:r>
              <a:rPr lang="en-US" dirty="0"/>
              <a:t>Migration</a:t>
            </a:r>
          </a:p>
          <a:p>
            <a:r>
              <a:rPr lang="en-US" dirty="0"/>
              <a:t>Geography and Farming</a:t>
            </a:r>
          </a:p>
          <a:p>
            <a:r>
              <a:rPr lang="en-US" dirty="0"/>
              <a:t>Early Societies</a:t>
            </a:r>
          </a:p>
          <a:p>
            <a:pPr lvl="1"/>
            <a:r>
              <a:rPr lang="en-US" dirty="0"/>
              <a:t>Urbanization</a:t>
            </a:r>
          </a:p>
          <a:p>
            <a:pPr lvl="1"/>
            <a:r>
              <a:rPr lang="en-US" dirty="0" err="1"/>
              <a:t>Caral,North</a:t>
            </a:r>
            <a:r>
              <a:rPr lang="en-US" dirty="0"/>
              <a:t>-Central Peru</a:t>
            </a:r>
          </a:p>
          <a:p>
            <a:pPr lvl="2"/>
            <a:r>
              <a:rPr lang="en-US" dirty="0"/>
              <a:t>150-acre complex</a:t>
            </a:r>
          </a:p>
          <a:p>
            <a:pPr lvl="2"/>
            <a:r>
              <a:rPr lang="en-US" dirty="0"/>
              <a:t>Economy</a:t>
            </a:r>
          </a:p>
          <a:p>
            <a:pPr lvl="2"/>
            <a:r>
              <a:rPr lang="en-US" dirty="0"/>
              <a:t>Society</a:t>
            </a:r>
          </a:p>
        </p:txBody>
      </p:sp>
    </p:spTree>
    <p:extLst>
      <p:ext uri="{BB962C8B-B14F-4D97-AF65-F5344CB8AC3E}">
        <p14:creationId xmlns:p14="http://schemas.microsoft.com/office/powerpoint/2010/main" val="1740032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ource: immigration.jpg&#10;&#10;Migration pattern of Amerinds from Asia to South America." title="Migration pattern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338328"/>
            <a:ext cx="5867400" cy="61813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Mesoamerica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38758" y="1600200"/>
            <a:ext cx="7633742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Olmecs, 1800 B.C.E.</a:t>
            </a:r>
          </a:p>
          <a:p>
            <a:pPr lvl="1"/>
            <a:r>
              <a:rPr lang="en-US" dirty="0"/>
              <a:t>Urban society</a:t>
            </a:r>
          </a:p>
          <a:p>
            <a:pPr lvl="1"/>
            <a:r>
              <a:rPr lang="en-US" dirty="0"/>
              <a:t>La </a:t>
            </a:r>
            <a:r>
              <a:rPr lang="en-US" dirty="0" err="1"/>
              <a:t>Venta</a:t>
            </a:r>
            <a:endParaRPr lang="en-US" dirty="0"/>
          </a:p>
          <a:p>
            <a:pPr lvl="1"/>
            <a:r>
              <a:rPr lang="en-US" dirty="0"/>
              <a:t>Commerce	</a:t>
            </a:r>
          </a:p>
          <a:p>
            <a:pPr lvl="2"/>
            <a:r>
              <a:rPr lang="en-US" dirty="0"/>
              <a:t>Imported basalt, obsidian, and iron ore.  </a:t>
            </a:r>
          </a:p>
          <a:p>
            <a:r>
              <a:rPr lang="en-US" dirty="0"/>
              <a:t>Maya</a:t>
            </a:r>
          </a:p>
          <a:p>
            <a:pPr lvl="1"/>
            <a:r>
              <a:rPr lang="en-US" dirty="0"/>
              <a:t>Village-based agriculture</a:t>
            </a:r>
          </a:p>
          <a:p>
            <a:pPr lvl="2"/>
            <a:r>
              <a:rPr lang="en-US" dirty="0"/>
              <a:t>Maize</a:t>
            </a:r>
          </a:p>
          <a:p>
            <a:pPr lvl="1"/>
            <a:r>
              <a:rPr lang="en-US" dirty="0"/>
              <a:t>Society and Politics</a:t>
            </a:r>
          </a:p>
          <a:p>
            <a:pPr lvl="1"/>
            <a:r>
              <a:rPr lang="en-US" dirty="0"/>
              <a:t>Religion</a:t>
            </a:r>
          </a:p>
          <a:p>
            <a:pPr lvl="2"/>
            <a:r>
              <a:rPr lang="en-US" i="1" dirty="0" err="1"/>
              <a:t>Popul</a:t>
            </a:r>
            <a:r>
              <a:rPr lang="en-US" i="1" dirty="0"/>
              <a:t> </a:t>
            </a:r>
            <a:r>
              <a:rPr lang="en-US" i="1" dirty="0" err="1"/>
              <a:t>Vuh</a:t>
            </a:r>
            <a:endParaRPr lang="en-US" i="1" dirty="0"/>
          </a:p>
          <a:p>
            <a:pPr lvl="2"/>
            <a:r>
              <a:rPr lang="en-US" dirty="0"/>
              <a:t>Long Count Calendar</a:t>
            </a:r>
          </a:p>
          <a:p>
            <a:r>
              <a:rPr lang="en-US" dirty="0"/>
              <a:t>Teotihuacan</a:t>
            </a:r>
          </a:p>
          <a:p>
            <a:pPr lvl="1"/>
            <a:r>
              <a:rPr lang="en-US" dirty="0"/>
              <a:t>“City of the Gods”</a:t>
            </a:r>
          </a:p>
          <a:p>
            <a:pPr lvl="1"/>
            <a:r>
              <a:rPr lang="en-US" dirty="0"/>
              <a:t>North-South Grid axis</a:t>
            </a:r>
          </a:p>
          <a:p>
            <a:pPr lvl="1"/>
            <a:r>
              <a:rPr lang="en-US" dirty="0"/>
              <a:t>Pyramid of the Sun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ource: preclassic period.jpg&#10;&#10;Map shows the different peopels inhabiting the Yucatan Pennisula bewteen 2000 B.C.E. and 300 C.E." title="Yucatan Pennisula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914400"/>
            <a:ext cx="60198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of the Sun</a:t>
            </a:r>
          </a:p>
        </p:txBody>
      </p:sp>
      <p:pic>
        <p:nvPicPr>
          <p:cNvPr id="3" name="Picture 2" descr="Source: pyramid of the sun.jpg&#10;&#10;Located in Teotihuacan.  Pyramid was over 200 feet high.&#10;" title="Pyramid of the Sun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1658112"/>
            <a:ext cx="6172200" cy="48188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 America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Andes Mountains</a:t>
            </a:r>
          </a:p>
          <a:p>
            <a:pPr lvl="1"/>
            <a:r>
              <a:rPr lang="en-US" dirty="0"/>
              <a:t>“Ring of Fire”</a:t>
            </a:r>
          </a:p>
          <a:p>
            <a:r>
              <a:rPr lang="en-US" dirty="0"/>
              <a:t>Cities</a:t>
            </a:r>
          </a:p>
          <a:p>
            <a:pPr lvl="1"/>
            <a:r>
              <a:rPr lang="en-US" dirty="0" err="1"/>
              <a:t>Chavín</a:t>
            </a:r>
            <a:r>
              <a:rPr lang="en-US" dirty="0"/>
              <a:t> 1800 B.C.E.</a:t>
            </a:r>
          </a:p>
          <a:p>
            <a:pPr lvl="2"/>
            <a:r>
              <a:rPr lang="en-US" dirty="0"/>
              <a:t>City complex</a:t>
            </a:r>
          </a:p>
          <a:p>
            <a:pPr lvl="2"/>
            <a:r>
              <a:rPr lang="en-US" dirty="0"/>
              <a:t>Intricate art, jewelry and textile economy.</a:t>
            </a:r>
          </a:p>
          <a:p>
            <a:pPr lvl="2"/>
            <a:r>
              <a:rPr lang="en-US" dirty="0"/>
              <a:t>“Smiling God”</a:t>
            </a:r>
          </a:p>
          <a:p>
            <a:pPr lvl="1"/>
            <a:r>
              <a:rPr lang="en-US" dirty="0"/>
              <a:t>Moche </a:t>
            </a:r>
          </a:p>
          <a:p>
            <a:pPr lvl="2"/>
            <a:r>
              <a:rPr lang="en-US" dirty="0"/>
              <a:t>Art as the definer of history. </a:t>
            </a:r>
          </a:p>
          <a:p>
            <a:pPr lvl="1"/>
            <a:r>
              <a:rPr lang="en-US" dirty="0" err="1"/>
              <a:t>Chimor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First Andean Empire</a:t>
            </a:r>
          </a:p>
          <a:p>
            <a:pPr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ource: chavin map.jpg&#10;&#10;Map shows the civilizations which occuppied the Andes Mountians in the Ancient period." title="Andes Mountains 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762000"/>
            <a:ext cx="5632704" cy="57851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oure; chavin.jpg&#10;&#10;Map of the complex of Chavin including underground tunnels, plazas, temples all of which were built into the the mountain thousands of feet above sea level." title="Chavin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2590800" y="1295400"/>
            <a:ext cx="4038600" cy="4191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ource: http://www.deringdesign.com/images/portfolios/ARTEX-Moche-Gold-Art_b.jpg&#10;&#10;Elaborate pieces produced by artist in Moche.  " title="Moche treasu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838200"/>
            <a:ext cx="6324600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206</TotalTime>
  <Words>97</Words>
  <Application>Microsoft Office PowerPoint</Application>
  <PresentationFormat>On-screen Show (4:3)</PresentationFormat>
  <Paragraphs>53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Impact</vt:lpstr>
      <vt:lpstr>Badge</vt:lpstr>
      <vt:lpstr>Early American Societies</vt:lpstr>
      <vt:lpstr>Amerinds</vt:lpstr>
      <vt:lpstr>PowerPoint Presentation</vt:lpstr>
      <vt:lpstr>Mesoamerica</vt:lpstr>
      <vt:lpstr>PowerPoint Presentation</vt:lpstr>
      <vt:lpstr>Pyramid of the Sun</vt:lpstr>
      <vt:lpstr>South America</vt:lpstr>
      <vt:lpstr>PowerPoint Presentation</vt:lpstr>
      <vt:lpstr>PowerPoint Presentation</vt:lpstr>
      <vt:lpstr>PowerPoint Presentation</vt:lpstr>
    </vt:vector>
  </TitlesOfParts>
  <Company>USCUPSTATE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Americans</dc:title>
  <dc:creator>setup</dc:creator>
  <cp:lastModifiedBy>PIKE, TAMMY</cp:lastModifiedBy>
  <cp:revision>14</cp:revision>
  <cp:lastPrinted>2016-05-02T18:36:12Z</cp:lastPrinted>
  <dcterms:created xsi:type="dcterms:W3CDTF">2009-10-07T14:54:24Z</dcterms:created>
  <dcterms:modified xsi:type="dcterms:W3CDTF">2017-05-15T17:39:25Z</dcterms:modified>
</cp:coreProperties>
</file>